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6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E4408-31DD-524A-8BFF-B54756F0F657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CA301-FA67-2144-B3B4-E89A0F5A31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206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Cheap ultrasound measuring device</a:t>
            </a:r>
          </a:p>
          <a:p>
            <a:r>
              <a:rPr lang="en-GB" dirty="0" smtClean="0"/>
              <a:t>&lt;CLICK&gt; Used by robots to detect how far away they are from things</a:t>
            </a:r>
          </a:p>
          <a:p>
            <a:r>
              <a:rPr lang="en-GB" dirty="0" smtClean="0"/>
              <a:t>&lt;CLICK&gt; Based on the type of sensor used in car bumpers for parking sensors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CA301-FA67-2144-B3B4-E89A0F5A317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4890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&lt;CLICK&gt; To make </a:t>
            </a:r>
            <a:r>
              <a:rPr lang="en-GB" baseline="0" dirty="0" smtClean="0"/>
              <a:t>the sensor take a measurement the Trigger line is held high for 10uS</a:t>
            </a:r>
          </a:p>
          <a:p>
            <a:r>
              <a:rPr lang="en-GB" baseline="0" dirty="0" smtClean="0"/>
              <a:t>&lt;CLICK&gt; The device then takes 8 readings sending out an ultrasound pulse and listening for a reply to each of them</a:t>
            </a:r>
          </a:p>
          <a:p>
            <a:r>
              <a:rPr lang="en-GB" baseline="0" dirty="0" smtClean="0"/>
              <a:t>&lt;CLICK&gt; Then the sensor holds the Echo pin high for an amount of time proportional to the distance it has measured</a:t>
            </a:r>
          </a:p>
          <a:p>
            <a:r>
              <a:rPr lang="en-GB" baseline="0" dirty="0" smtClean="0"/>
              <a:t>&lt;CLICK&gt; By measuring this time and doing a bit of maths we can easily work out the distance measured</a:t>
            </a:r>
          </a:p>
          <a:p>
            <a:r>
              <a:rPr lang="en-GB" baseline="0" dirty="0" smtClean="0"/>
              <a:t>We’re not going to do this in this tutorial but instead will leave the hard work to the GPIO Zero library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CA301-FA67-2144-B3B4-E89A0F5A317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3681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CA301-FA67-2144-B3B4-E89A0F5A317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2960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257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635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233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957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446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281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955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042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53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325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9578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A12A0-4210-E94C-BD0A-781E01D97AFC}" type="datetimeFigureOut">
              <a:rPr lang="en-US" smtClean="0"/>
              <a:t>15/01/17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D7F86-F860-FB41-B38C-C8C16DE7228F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cotswoldjam-logo"/>
          <p:cNvPicPr/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52" y="0"/>
            <a:ext cx="1426517" cy="8118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21693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Raspberry Pi</a:t>
            </a:r>
            <a:br>
              <a:rPr lang="en-GB" dirty="0" smtClean="0"/>
            </a:br>
            <a:r>
              <a:rPr lang="en-GB" dirty="0" smtClean="0"/>
              <a:t>Distance Measuring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Cotswold Raspberry Jam</a:t>
            </a:r>
          </a:p>
          <a:p>
            <a:r>
              <a:rPr lang="en-GB" dirty="0" smtClean="0"/>
              <a:t>Saturday 28</a:t>
            </a:r>
            <a:r>
              <a:rPr lang="en-GB" baseline="30000" dirty="0" smtClean="0"/>
              <a:t>th</a:t>
            </a:r>
            <a:r>
              <a:rPr lang="en-GB" dirty="0" smtClean="0"/>
              <a:t> January 2017</a:t>
            </a:r>
            <a:endParaRPr lang="en-GB" dirty="0"/>
          </a:p>
        </p:txBody>
      </p:sp>
      <p:pic>
        <p:nvPicPr>
          <p:cNvPr id="4" name="Picture 3" descr="cotswoldjam-logo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665" y="162102"/>
            <a:ext cx="3012440" cy="1805305"/>
          </a:xfrm>
          <a:prstGeom prst="rect">
            <a:avLst/>
          </a:prstGeom>
          <a:noFill/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61" y="3600450"/>
            <a:ext cx="1670911" cy="1670911"/>
          </a:xfrm>
          <a:prstGeom prst="rect">
            <a:avLst/>
          </a:prstGeom>
        </p:spPr>
      </p:pic>
      <p:pic>
        <p:nvPicPr>
          <p:cNvPr id="6" name="Picture 5" descr="P109079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670" y="4940740"/>
            <a:ext cx="1953330" cy="191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842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HC-SR04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859" y="1233733"/>
            <a:ext cx="3215374" cy="32153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8825" y="4449107"/>
            <a:ext cx="2268760" cy="20154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2771" y="1233733"/>
            <a:ext cx="3713827" cy="32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723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does it work?</a:t>
            </a:r>
            <a:endParaRPr lang="en-GB" dirty="0"/>
          </a:p>
        </p:txBody>
      </p:sp>
      <p:pic>
        <p:nvPicPr>
          <p:cNvPr id="5" name="Picture 4" descr="HC-SR04-timing-diagram-and-pinou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05" y="1305222"/>
            <a:ext cx="8498503" cy="38555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1148348"/>
            <a:ext cx="4406989" cy="128344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312609" y="3622569"/>
            <a:ext cx="686420" cy="59064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457200" y="2339122"/>
            <a:ext cx="4406989" cy="128344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/>
        </p:nvSpPr>
        <p:spPr>
          <a:xfrm>
            <a:off x="5022872" y="1793736"/>
            <a:ext cx="1289737" cy="1276118"/>
          </a:xfrm>
          <a:prstGeom prst="ellipse">
            <a:avLst/>
          </a:prstGeom>
          <a:solidFill>
            <a:srgbClr val="FF0000">
              <a:alpha val="30000"/>
            </a:srgbClr>
          </a:solidFill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>
              <a:solidFill>
                <a:srgbClr val="FF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7397063" y="1793736"/>
            <a:ext cx="1289737" cy="1276118"/>
          </a:xfrm>
          <a:prstGeom prst="ellipse">
            <a:avLst/>
          </a:prstGeom>
          <a:solidFill>
            <a:srgbClr val="FF0000">
              <a:alpha val="30000"/>
            </a:srgbClr>
          </a:solidFill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0" y="3571493"/>
            <a:ext cx="4406989" cy="1283447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6710643" y="3624465"/>
            <a:ext cx="686420" cy="59064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202258" y="4215113"/>
            <a:ext cx="1243070" cy="0"/>
          </a:xfrm>
          <a:prstGeom prst="straightConnector1">
            <a:avLst/>
          </a:prstGeom>
          <a:ln w="63500"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572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WARNING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The Raspberry Pi is a 3.3V device</a:t>
            </a:r>
          </a:p>
          <a:p>
            <a:r>
              <a:rPr lang="en-GB" dirty="0" smtClean="0"/>
              <a:t>The HC-SR04 is a 5V device</a:t>
            </a:r>
          </a:p>
          <a:p>
            <a:r>
              <a:rPr lang="en-GB" dirty="0" smtClean="0"/>
              <a:t>Connecting the HC-SR04 directly to the Pi </a:t>
            </a:r>
            <a:r>
              <a:rPr lang="en-GB" dirty="0" smtClean="0">
                <a:solidFill>
                  <a:srgbClr val="FF0000"/>
                </a:solidFill>
              </a:rPr>
              <a:t>WILL</a:t>
            </a:r>
            <a:r>
              <a:rPr lang="en-GB" dirty="0" smtClean="0">
                <a:sym typeface="Wingdings"/>
              </a:rPr>
              <a:t> damage the Pi</a:t>
            </a:r>
          </a:p>
          <a:p>
            <a:pPr marL="0" indent="0" algn="ctr">
              <a:buNone/>
            </a:pPr>
            <a:r>
              <a:rPr lang="en-GB" dirty="0" smtClean="0">
                <a:solidFill>
                  <a:srgbClr val="FF0000"/>
                </a:solidFill>
                <a:sym typeface="Wingdings"/>
              </a:rPr>
              <a:t></a:t>
            </a:r>
            <a:r>
              <a:rPr lang="en-GB" dirty="0">
                <a:solidFill>
                  <a:srgbClr val="FF0000"/>
                </a:solidFill>
                <a:sym typeface="Wingdings"/>
              </a:rPr>
              <a:t></a:t>
            </a:r>
            <a:r>
              <a:rPr lang="en-GB" dirty="0" smtClean="0">
                <a:sym typeface="Wingdings"/>
              </a:rPr>
              <a:t> </a:t>
            </a:r>
            <a:endParaRPr lang="en-GB" dirty="0">
              <a:solidFill>
                <a:srgbClr val="FF0000"/>
              </a:solidFill>
              <a:sym typeface="Wingdings"/>
            </a:endParaRPr>
          </a:p>
          <a:p>
            <a:r>
              <a:rPr lang="en-GB" dirty="0" smtClean="0">
                <a:sym typeface="Wingdings"/>
              </a:rPr>
              <a:t>In the tutorial we use a “voltage divider” to change the 5V to 3V but this has to be wired correctly</a:t>
            </a:r>
            <a:endParaRPr lang="en-GB" dirty="0">
              <a:sym typeface="Wingdings"/>
            </a:endParaRPr>
          </a:p>
          <a:p>
            <a:r>
              <a:rPr lang="en-GB" dirty="0" smtClean="0">
                <a:sym typeface="Wingdings"/>
              </a:rPr>
              <a:t>So</a:t>
            </a:r>
            <a:r>
              <a:rPr lang="mr-IN" dirty="0" smtClean="0">
                <a:sym typeface="Wingdings"/>
              </a:rPr>
              <a:t>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7417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PLEASE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Make sure the Pi is turned off before you start wiring</a:t>
            </a:r>
          </a:p>
          <a:p>
            <a:endParaRPr lang="en-GB" dirty="0" smtClean="0"/>
          </a:p>
          <a:p>
            <a:r>
              <a:rPr lang="en-GB" dirty="0" smtClean="0"/>
              <a:t>And</a:t>
            </a:r>
          </a:p>
          <a:p>
            <a:endParaRPr lang="en-GB" dirty="0"/>
          </a:p>
          <a:p>
            <a:r>
              <a:rPr lang="en-GB" dirty="0" smtClean="0"/>
              <a:t>Get your wiring checked before you turn the Pi 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2231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256</Words>
  <Application>Microsoft Macintosh PowerPoint</Application>
  <PresentationFormat>On-screen Show (4:3)</PresentationFormat>
  <Paragraphs>29</Paragraphs>
  <Slides>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Raspberry Pi Distance Measuring</vt:lpstr>
      <vt:lpstr>HC-SR04</vt:lpstr>
      <vt:lpstr>How does it work?</vt:lpstr>
      <vt:lpstr>WARNING</vt:lpstr>
      <vt:lpstr>PLEASE</vt:lpstr>
    </vt:vector>
  </TitlesOfParts>
  <Company>RainStor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Distance Measuring</dc:title>
  <dc:creator>Jonathan Teague</dc:creator>
  <cp:lastModifiedBy>Jonathan Teague</cp:lastModifiedBy>
  <cp:revision>7</cp:revision>
  <dcterms:created xsi:type="dcterms:W3CDTF">2017-01-15T14:34:31Z</dcterms:created>
  <dcterms:modified xsi:type="dcterms:W3CDTF">2017-01-15T15:59:47Z</dcterms:modified>
</cp:coreProperties>
</file>

<file path=docProps/thumbnail.jpeg>
</file>